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2" r:id="rId3"/>
    <p:sldId id="264" r:id="rId4"/>
    <p:sldId id="265" r:id="rId5"/>
    <p:sldId id="263" r:id="rId6"/>
    <p:sldId id="266" r:id="rId7"/>
    <p:sldId id="267" r:id="rId8"/>
    <p:sldId id="268" r:id="rId9"/>
    <p:sldId id="269" r:id="rId10"/>
    <p:sldId id="270" r:id="rId11"/>
    <p:sldId id="271" r:id="rId12"/>
    <p:sldId id="272" r:id="rId13"/>
    <p:sldId id="273" r:id="rId14"/>
  </p:sldIdLst>
  <p:sldSz cx="9144000" cy="6858000" type="screen4x3"/>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3" d="100"/>
          <a:sy n="63" d="100"/>
        </p:scale>
        <p:origin x="1596" y="102"/>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0" y="0"/>
            <a:ext cx="914400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8424" y="78625"/>
            <a:ext cx="565472" cy="484838"/>
          </a:xfrm>
          <a:prstGeom prst="rect">
            <a:avLst/>
          </a:prstGeom>
        </p:spPr>
      </p:pic>
      <p:sp>
        <p:nvSpPr>
          <p:cNvPr id="6" name="TextBox 5"/>
          <p:cNvSpPr txBox="1"/>
          <p:nvPr userDrawn="1"/>
        </p:nvSpPr>
        <p:spPr>
          <a:xfrm>
            <a:off x="3275856" y="116632"/>
            <a:ext cx="5040560" cy="369332"/>
          </a:xfrm>
          <a:prstGeom prst="rect">
            <a:avLst/>
          </a:prstGeom>
          <a:noFill/>
        </p:spPr>
        <p:txBody>
          <a:bodyPr wrap="square" rtlCol="0">
            <a:spAutoFit/>
          </a:bodyPr>
          <a:lstStyle/>
          <a:p>
            <a:pPr algn="r"/>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
        <p:nvSpPr>
          <p:cNvPr id="10" name="Title 1"/>
          <p:cNvSpPr>
            <a:spLocks noGrp="1"/>
          </p:cNvSpPr>
          <p:nvPr>
            <p:ph type="title" hasCustomPrompt="1"/>
          </p:nvPr>
        </p:nvSpPr>
        <p:spPr>
          <a:xfrm>
            <a:off x="0" y="4149080"/>
            <a:ext cx="9144000" cy="1052736"/>
          </a:xfrm>
        </p:spPr>
        <p:txBody>
          <a:bodyPr/>
          <a:lstStyle>
            <a:lvl1pPr algn="ctr" latinLnBrk="0">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17" name="Text Placeholder 16"/>
          <p:cNvSpPr>
            <a:spLocks noGrp="1"/>
          </p:cNvSpPr>
          <p:nvPr>
            <p:ph type="body" sz="quarter" idx="10" hasCustomPrompt="1"/>
          </p:nvPr>
        </p:nvSpPr>
        <p:spPr>
          <a:xfrm>
            <a:off x="0" y="5301208"/>
            <a:ext cx="9144000" cy="504825"/>
          </a:xfrm>
        </p:spPr>
        <p:txBody>
          <a:bodyPr>
            <a:noAutofit/>
          </a:bodyPr>
          <a:lstStyle>
            <a:lvl1pPr marL="0" indent="0" algn="ctr">
              <a:buNone/>
              <a:defRPr sz="2400" b="1">
                <a:solidFill>
                  <a:schemeClr val="bg1">
                    <a:lumMod val="50000"/>
                  </a:schemeClr>
                </a:solidFill>
                <a:latin typeface="Century Gothic" panose="020B0502020202020204" pitchFamily="34" charset="0"/>
              </a:defRPr>
            </a:lvl1pPr>
          </a:lstStyle>
          <a:p>
            <a:pPr lvl="0"/>
            <a:r>
              <a:rPr lang="en-US" dirty="0"/>
              <a:t>[Speaker’s Name]</a:t>
            </a:r>
          </a:p>
        </p:txBody>
      </p:sp>
      <p:sp>
        <p:nvSpPr>
          <p:cNvPr id="21" name="Text Placeholder 20"/>
          <p:cNvSpPr>
            <a:spLocks noGrp="1"/>
          </p:cNvSpPr>
          <p:nvPr>
            <p:ph type="body" sz="quarter" idx="12" hasCustomPrompt="1"/>
          </p:nvPr>
        </p:nvSpPr>
        <p:spPr>
          <a:xfrm>
            <a:off x="107504" y="6237312"/>
            <a:ext cx="2519362" cy="504825"/>
          </a:xfrm>
        </p:spPr>
        <p:txBody>
          <a:bodyPr>
            <a:noAutofit/>
          </a:bodyPr>
          <a:lstStyle>
            <a:lvl1pPr marL="0" indent="0">
              <a:buNone/>
              <a:defRPr sz="1800" b="1">
                <a:solidFill>
                  <a:schemeClr val="bg1">
                    <a:lumMod val="50000"/>
                  </a:schemeClr>
                </a:solidFill>
              </a:defRPr>
            </a:lvl1pPr>
          </a:lstStyle>
          <a:p>
            <a:pPr lvl="0"/>
            <a:r>
              <a:rPr lang="en-US" dirty="0"/>
              <a:t>[Date]</a:t>
            </a:r>
          </a:p>
        </p:txBody>
      </p:sp>
    </p:spTree>
    <p:extLst>
      <p:ext uri="{BB962C8B-B14F-4D97-AF65-F5344CB8AC3E}">
        <p14:creationId xmlns:p14="http://schemas.microsoft.com/office/powerpoint/2010/main" val="2032416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6778"/>
            <a:ext cx="9144000" cy="1052736"/>
          </a:xfrm>
        </p:spPr>
        <p:txBody>
          <a:bodyPr/>
          <a:lstStyle>
            <a:lvl1pPr>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3" name="Content Placeholder 2"/>
          <p:cNvSpPr>
            <a:spLocks noGrp="1"/>
          </p:cNvSpPr>
          <p:nvPr>
            <p:ph idx="1"/>
          </p:nvPr>
        </p:nvSpPr>
        <p:spPr>
          <a:xfrm>
            <a:off x="251520" y="1207293"/>
            <a:ext cx="8712968" cy="4525963"/>
          </a:xfrm>
        </p:spPr>
        <p:txBody>
          <a:bodyPr/>
          <a:lstStyle>
            <a:lvl1pPr>
              <a:defRPr>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
        <p:nvSpPr>
          <p:cNvPr id="7" name="Rectangle 6"/>
          <p:cNvSpPr/>
          <p:nvPr userDrawn="1"/>
        </p:nvSpPr>
        <p:spPr>
          <a:xfrm>
            <a:off x="0" y="6237312"/>
            <a:ext cx="709228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536" y="6324983"/>
            <a:ext cx="565472" cy="484838"/>
          </a:xfrm>
          <a:prstGeom prst="rect">
            <a:avLst/>
          </a:prstGeom>
        </p:spPr>
      </p:pic>
      <p:sp>
        <p:nvSpPr>
          <p:cNvPr id="9" name="TextBox 8"/>
          <p:cNvSpPr txBox="1"/>
          <p:nvPr userDrawn="1"/>
        </p:nvSpPr>
        <p:spPr>
          <a:xfrm>
            <a:off x="1043608" y="6362990"/>
            <a:ext cx="5040560" cy="369332"/>
          </a:xfrm>
          <a:prstGeom prst="rect">
            <a:avLst/>
          </a:prstGeom>
          <a:noFill/>
        </p:spPr>
        <p:txBody>
          <a:bodyPr wrap="square" rtlCol="0">
            <a:spAutoFit/>
          </a:bodyPr>
          <a:lstStyle/>
          <a:p>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Tree>
    <p:extLst>
      <p:ext uri="{BB962C8B-B14F-4D97-AF65-F5344CB8AC3E}">
        <p14:creationId xmlns:p14="http://schemas.microsoft.com/office/powerpoint/2010/main" val="36940157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6778"/>
            <a:ext cx="9144000" cy="1052736"/>
          </a:xfrm>
          <a:prstGeom prst="rect">
            <a:avLst/>
          </a:prstGeom>
        </p:spPr>
        <p:txBody>
          <a:bodyPr vert="horz" lIns="91440" tIns="45720" rIns="91440" bIns="45720" rtlCol="0" anchor="ctr">
            <a:noAutofit/>
          </a:bodyPr>
          <a:lstStyle/>
          <a:p>
            <a:r>
              <a:rPr lang="en-US" altLang="ko-KR" dirty="0"/>
              <a:t>[Message Title]</a:t>
            </a:r>
            <a:endParaRPr lang="ko-KR" altLang="en-US" dirty="0"/>
          </a:p>
        </p:txBody>
      </p:sp>
      <p:sp>
        <p:nvSpPr>
          <p:cNvPr id="3" name="Text Placeholder 2"/>
          <p:cNvSpPr>
            <a:spLocks noGrp="1"/>
          </p:cNvSpPr>
          <p:nvPr>
            <p:ph type="body" idx="1"/>
          </p:nvPr>
        </p:nvSpPr>
        <p:spPr>
          <a:xfrm>
            <a:off x="179512" y="1268761"/>
            <a:ext cx="8784976" cy="4608512"/>
          </a:xfrm>
          <a:prstGeom prst="rect">
            <a:avLst/>
          </a:prstGeom>
        </p:spPr>
        <p:txBody>
          <a:bodyPr vert="horz" lIns="91440" tIns="45720" rIns="91440" bIns="45720" rtlCol="0">
            <a:normAutofit/>
          </a:body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Tree>
    <p:extLst>
      <p:ext uri="{BB962C8B-B14F-4D97-AF65-F5344CB8AC3E}">
        <p14:creationId xmlns:p14="http://schemas.microsoft.com/office/powerpoint/2010/main" val="437338208"/>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spcBef>
          <a:spcPct val="0"/>
        </a:spcBef>
        <a:buNone/>
        <a:defRPr sz="4000" b="1" kern="1200">
          <a:solidFill>
            <a:schemeClr val="tx1"/>
          </a:solidFill>
          <a:latin typeface="Century Gothic" panose="020B0502020202020204"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143380"/>
            <a:ext cx="9144000" cy="1058436"/>
          </a:xfrm>
        </p:spPr>
        <p:txBody>
          <a:bodyPr/>
          <a:lstStyle/>
          <a:p>
            <a:r>
              <a:rPr lang="en-AU" sz="3200" dirty="0"/>
              <a:t>Absolutes &amp; Boundaries</a:t>
            </a:r>
            <a:endParaRPr lang="en-AU" dirty="0"/>
          </a:p>
        </p:txBody>
      </p:sp>
      <p:sp>
        <p:nvSpPr>
          <p:cNvPr id="3" name="Text Placeholder 2"/>
          <p:cNvSpPr>
            <a:spLocks noGrp="1"/>
          </p:cNvSpPr>
          <p:nvPr>
            <p:ph type="body" sz="quarter" idx="10"/>
          </p:nvPr>
        </p:nvSpPr>
        <p:spPr/>
        <p:txBody>
          <a:bodyPr/>
          <a:lstStyle/>
          <a:p>
            <a:r>
              <a:rPr lang="en-AU" dirty="0"/>
              <a:t>Ps Joseph</a:t>
            </a:r>
          </a:p>
        </p:txBody>
      </p:sp>
      <p:sp>
        <p:nvSpPr>
          <p:cNvPr id="4" name="Text Placeholder 3"/>
          <p:cNvSpPr>
            <a:spLocks noGrp="1"/>
          </p:cNvSpPr>
          <p:nvPr>
            <p:ph type="body" sz="quarter" idx="12"/>
          </p:nvPr>
        </p:nvSpPr>
        <p:spPr/>
        <p:txBody>
          <a:bodyPr/>
          <a:lstStyle/>
          <a:p>
            <a:r>
              <a:rPr lang="en-AU" dirty="0"/>
              <a:t>03 September 2017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Exodus 20:1-17</a:t>
            </a:r>
          </a:p>
        </p:txBody>
      </p:sp>
      <p:sp>
        <p:nvSpPr>
          <p:cNvPr id="3" name="Content Placeholder 2"/>
          <p:cNvSpPr>
            <a:spLocks noGrp="1"/>
          </p:cNvSpPr>
          <p:nvPr>
            <p:ph idx="1"/>
          </p:nvPr>
        </p:nvSpPr>
        <p:spPr/>
        <p:txBody>
          <a:bodyPr>
            <a:normAutofit fontScale="92500" lnSpcReduction="10000"/>
          </a:bodyPr>
          <a:lstStyle/>
          <a:p>
            <a:pPr marL="514350" indent="-514350">
              <a:buNone/>
            </a:pPr>
            <a:r>
              <a:rPr lang="en-US" b="1" baseline="30000" dirty="0"/>
              <a:t>1 </a:t>
            </a:r>
            <a:r>
              <a:rPr lang="en-US" b="1" dirty="0"/>
              <a:t> And God spoke all these words, saying:</a:t>
            </a:r>
          </a:p>
          <a:p>
            <a:pPr marL="514350" indent="-514350">
              <a:buNone/>
            </a:pPr>
            <a:r>
              <a:rPr lang="en-US" b="1" baseline="30000" dirty="0"/>
              <a:t>2 </a:t>
            </a:r>
            <a:r>
              <a:rPr lang="en-US" b="1" dirty="0"/>
              <a:t> "I am the LORD your God, who brought you out of the land of Egypt, out of the house of bondage.</a:t>
            </a:r>
          </a:p>
          <a:p>
            <a:pPr marL="514350" indent="-514350">
              <a:buNone/>
            </a:pPr>
            <a:r>
              <a:rPr lang="en-US" b="1" baseline="30000" dirty="0"/>
              <a:t>3 </a:t>
            </a:r>
            <a:r>
              <a:rPr lang="en-US" b="1" dirty="0"/>
              <a:t> "You shall have no other gods before Me.</a:t>
            </a:r>
          </a:p>
          <a:p>
            <a:pPr marL="514350" indent="-514350">
              <a:buNone/>
            </a:pPr>
            <a:r>
              <a:rPr lang="en-US" b="1" baseline="30000" dirty="0"/>
              <a:t>4 </a:t>
            </a:r>
            <a:r>
              <a:rPr lang="en-US" b="1" dirty="0"/>
              <a:t> "You shall not make for yourself a carved image--any likeness of anything that is in heaven above, or that is in the earth beneath, or that is in the water under the earth;</a:t>
            </a:r>
          </a:p>
          <a:p>
            <a:pPr marL="514350" indent="-514350">
              <a:buNone/>
            </a:pPr>
            <a:endParaRPr lang="en-A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A9FC9-2DA0-447E-B61F-7E6ADAD4027C}"/>
              </a:ext>
            </a:extLst>
          </p:cNvPr>
          <p:cNvSpPr>
            <a:spLocks noGrp="1"/>
          </p:cNvSpPr>
          <p:nvPr>
            <p:ph type="title"/>
          </p:nvPr>
        </p:nvSpPr>
        <p:spPr/>
        <p:txBody>
          <a:bodyPr/>
          <a:lstStyle/>
          <a:p>
            <a:r>
              <a:rPr lang="en-AU" dirty="0"/>
              <a:t>Exodus 20:1-17 (cont.)</a:t>
            </a:r>
            <a:endParaRPr lang="en-US" dirty="0"/>
          </a:p>
        </p:txBody>
      </p:sp>
      <p:sp>
        <p:nvSpPr>
          <p:cNvPr id="3" name="Content Placeholder 2">
            <a:extLst>
              <a:ext uri="{FF2B5EF4-FFF2-40B4-BE49-F238E27FC236}">
                <a16:creationId xmlns:a16="http://schemas.microsoft.com/office/drawing/2014/main" id="{D08B3541-2AE0-4E85-BE41-2EE33E44D4CA}"/>
              </a:ext>
            </a:extLst>
          </p:cNvPr>
          <p:cNvSpPr>
            <a:spLocks noGrp="1"/>
          </p:cNvSpPr>
          <p:nvPr>
            <p:ph idx="1"/>
          </p:nvPr>
        </p:nvSpPr>
        <p:spPr>
          <a:xfrm>
            <a:off x="251520" y="1207293"/>
            <a:ext cx="8712968" cy="4958011"/>
          </a:xfrm>
        </p:spPr>
        <p:txBody>
          <a:bodyPr>
            <a:normAutofit fontScale="92500"/>
          </a:bodyPr>
          <a:lstStyle/>
          <a:p>
            <a:pPr marL="0" indent="0">
              <a:buNone/>
            </a:pPr>
            <a:r>
              <a:rPr lang="en-US" b="1" baseline="30000" dirty="0"/>
              <a:t>5 </a:t>
            </a:r>
            <a:r>
              <a:rPr lang="en-US" b="1" dirty="0"/>
              <a:t> you shall not bow down to them nor serve them. For I, the LORD your God, am a jealous God, visiting the iniquity of the fathers upon the children to the third and fourth generations of those who hate Me,</a:t>
            </a:r>
          </a:p>
          <a:p>
            <a:pPr marL="0" indent="0">
              <a:buNone/>
            </a:pPr>
            <a:r>
              <a:rPr lang="en-US" b="1" baseline="30000" dirty="0"/>
              <a:t>6 </a:t>
            </a:r>
            <a:r>
              <a:rPr lang="en-US" b="1" dirty="0"/>
              <a:t> but showing mercy to thousands, to those who love Me and keep My commandments.</a:t>
            </a:r>
          </a:p>
          <a:p>
            <a:pPr marL="0" indent="0">
              <a:buNone/>
            </a:pPr>
            <a:r>
              <a:rPr lang="en-US" b="1" baseline="30000" dirty="0"/>
              <a:t>7 </a:t>
            </a:r>
            <a:r>
              <a:rPr lang="en-US" b="1" dirty="0"/>
              <a:t> "You shall not take the name of the LORD your God in vain, for the LORD will not hold him guiltless who takes His name in vain.</a:t>
            </a:r>
          </a:p>
          <a:p>
            <a:pPr marL="0" indent="0">
              <a:buNone/>
            </a:pPr>
            <a:endParaRPr lang="en-US" b="1" dirty="0"/>
          </a:p>
          <a:p>
            <a:pPr marL="0" indent="0">
              <a:buNone/>
            </a:pPr>
            <a:endParaRPr lang="en-US" dirty="0"/>
          </a:p>
        </p:txBody>
      </p:sp>
    </p:spTree>
    <p:extLst>
      <p:ext uri="{BB962C8B-B14F-4D97-AF65-F5344CB8AC3E}">
        <p14:creationId xmlns:p14="http://schemas.microsoft.com/office/powerpoint/2010/main" val="9228806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DB02F4-C174-476B-A5E5-E3818C942FC7}"/>
              </a:ext>
            </a:extLst>
          </p:cNvPr>
          <p:cNvSpPr>
            <a:spLocks noGrp="1"/>
          </p:cNvSpPr>
          <p:nvPr>
            <p:ph type="title"/>
          </p:nvPr>
        </p:nvSpPr>
        <p:spPr/>
        <p:txBody>
          <a:bodyPr/>
          <a:lstStyle/>
          <a:p>
            <a:r>
              <a:rPr lang="en-AU" dirty="0"/>
              <a:t>Exodus 20:1-17 (cont.)</a:t>
            </a:r>
            <a:endParaRPr lang="en-US" dirty="0"/>
          </a:p>
        </p:txBody>
      </p:sp>
      <p:sp>
        <p:nvSpPr>
          <p:cNvPr id="3" name="Content Placeholder 2">
            <a:extLst>
              <a:ext uri="{FF2B5EF4-FFF2-40B4-BE49-F238E27FC236}">
                <a16:creationId xmlns:a16="http://schemas.microsoft.com/office/drawing/2014/main" id="{1F07F834-2BA9-4794-91B1-440411738D62}"/>
              </a:ext>
            </a:extLst>
          </p:cNvPr>
          <p:cNvSpPr>
            <a:spLocks noGrp="1"/>
          </p:cNvSpPr>
          <p:nvPr>
            <p:ph idx="1"/>
          </p:nvPr>
        </p:nvSpPr>
        <p:spPr>
          <a:xfrm>
            <a:off x="251520" y="1069514"/>
            <a:ext cx="8712968" cy="5239805"/>
          </a:xfrm>
        </p:spPr>
        <p:txBody>
          <a:bodyPr>
            <a:normAutofit/>
          </a:bodyPr>
          <a:lstStyle/>
          <a:p>
            <a:pPr marL="0" indent="0">
              <a:buNone/>
            </a:pPr>
            <a:r>
              <a:rPr lang="en-US" sz="2800" b="1" baseline="30000" dirty="0"/>
              <a:t>8 </a:t>
            </a:r>
            <a:r>
              <a:rPr lang="en-US" sz="2800" b="1" dirty="0"/>
              <a:t> "Remember the Sabbath day, to keep it holy.</a:t>
            </a:r>
          </a:p>
          <a:p>
            <a:pPr marL="0" indent="0">
              <a:buNone/>
            </a:pPr>
            <a:r>
              <a:rPr lang="en-US" sz="2800" b="1" baseline="30000" dirty="0"/>
              <a:t>9 </a:t>
            </a:r>
            <a:r>
              <a:rPr lang="en-US" sz="2800" b="1" dirty="0"/>
              <a:t> Six days you shall labor and do all your work,</a:t>
            </a:r>
          </a:p>
          <a:p>
            <a:pPr marL="0" indent="0">
              <a:buNone/>
            </a:pPr>
            <a:r>
              <a:rPr lang="en-US" sz="2800" b="1" baseline="30000" dirty="0"/>
              <a:t>10 </a:t>
            </a:r>
            <a:r>
              <a:rPr lang="en-US" sz="2800" b="1" dirty="0"/>
              <a:t> but the seventh day is the Sabbath of the LORD your God. In it you shall do no work: you, nor your son, nor your daughter, nor your male servant, nor your female servant, nor your cattle, nor your stranger who is within your gates.</a:t>
            </a:r>
          </a:p>
          <a:p>
            <a:pPr marL="0" indent="0">
              <a:buNone/>
            </a:pPr>
            <a:r>
              <a:rPr lang="en-US" sz="2800" b="1" baseline="30000" dirty="0"/>
              <a:t>11 </a:t>
            </a:r>
            <a:r>
              <a:rPr lang="en-US" sz="2800" b="1" dirty="0"/>
              <a:t> For in six days the LORD made the heavens and the earth, the sea, and all that is in them, and rested the seventh day. Therefore the LORD blessed the Sabbath day and hallowed it.</a:t>
            </a:r>
          </a:p>
        </p:txBody>
      </p:sp>
    </p:spTree>
    <p:extLst>
      <p:ext uri="{BB962C8B-B14F-4D97-AF65-F5344CB8AC3E}">
        <p14:creationId xmlns:p14="http://schemas.microsoft.com/office/powerpoint/2010/main" val="7707008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62D94B-20D5-45E6-A2BE-9C2E785A3032}"/>
              </a:ext>
            </a:extLst>
          </p:cNvPr>
          <p:cNvSpPr>
            <a:spLocks noGrp="1"/>
          </p:cNvSpPr>
          <p:nvPr>
            <p:ph type="title"/>
          </p:nvPr>
        </p:nvSpPr>
        <p:spPr/>
        <p:txBody>
          <a:bodyPr/>
          <a:lstStyle/>
          <a:p>
            <a:r>
              <a:rPr lang="en-AU" dirty="0"/>
              <a:t>Exodus 20:1-17 (cont.)</a:t>
            </a:r>
            <a:endParaRPr lang="en-US" dirty="0"/>
          </a:p>
        </p:txBody>
      </p:sp>
      <p:sp>
        <p:nvSpPr>
          <p:cNvPr id="3" name="Content Placeholder 2">
            <a:extLst>
              <a:ext uri="{FF2B5EF4-FFF2-40B4-BE49-F238E27FC236}">
                <a16:creationId xmlns:a16="http://schemas.microsoft.com/office/drawing/2014/main" id="{56673DB4-A072-454F-A4E5-6EB1B6174720}"/>
              </a:ext>
            </a:extLst>
          </p:cNvPr>
          <p:cNvSpPr>
            <a:spLocks noGrp="1"/>
          </p:cNvSpPr>
          <p:nvPr>
            <p:ph idx="1"/>
          </p:nvPr>
        </p:nvSpPr>
        <p:spPr>
          <a:xfrm>
            <a:off x="251520" y="1069515"/>
            <a:ext cx="8712968" cy="5023782"/>
          </a:xfrm>
        </p:spPr>
        <p:txBody>
          <a:bodyPr>
            <a:normAutofit fontScale="85000" lnSpcReduction="10000"/>
          </a:bodyPr>
          <a:lstStyle/>
          <a:p>
            <a:pPr marL="0" indent="0">
              <a:buNone/>
            </a:pPr>
            <a:r>
              <a:rPr lang="en-US" b="1" baseline="30000" dirty="0"/>
              <a:t>12 </a:t>
            </a:r>
            <a:r>
              <a:rPr lang="en-US" b="1" dirty="0"/>
              <a:t> "Honor your father and your mother, that your days may be long upon the land which the LORD your God is giving you.</a:t>
            </a:r>
          </a:p>
          <a:p>
            <a:pPr marL="0" indent="0">
              <a:buNone/>
            </a:pPr>
            <a:r>
              <a:rPr lang="en-US" b="1" baseline="30000" dirty="0"/>
              <a:t>13 </a:t>
            </a:r>
            <a:r>
              <a:rPr lang="en-US" b="1" dirty="0"/>
              <a:t> "You shall not murder.</a:t>
            </a:r>
          </a:p>
          <a:p>
            <a:pPr marL="0" indent="0">
              <a:buNone/>
            </a:pPr>
            <a:r>
              <a:rPr lang="en-US" b="1" baseline="30000" dirty="0"/>
              <a:t>14 </a:t>
            </a:r>
            <a:r>
              <a:rPr lang="en-US" b="1" dirty="0"/>
              <a:t> "You shall not commit adultery.</a:t>
            </a:r>
          </a:p>
          <a:p>
            <a:pPr marL="0" indent="0">
              <a:buNone/>
            </a:pPr>
            <a:r>
              <a:rPr lang="en-US" b="1" baseline="30000" dirty="0"/>
              <a:t>15 </a:t>
            </a:r>
            <a:r>
              <a:rPr lang="en-US" b="1" dirty="0"/>
              <a:t> "You shall not steal.</a:t>
            </a:r>
          </a:p>
          <a:p>
            <a:pPr marL="0" indent="0">
              <a:buNone/>
            </a:pPr>
            <a:r>
              <a:rPr lang="en-US" b="1" baseline="30000" dirty="0"/>
              <a:t>16 </a:t>
            </a:r>
            <a:r>
              <a:rPr lang="en-US" b="1" dirty="0"/>
              <a:t> "You shall not bear false witness against your neighbor.</a:t>
            </a:r>
          </a:p>
          <a:p>
            <a:pPr marL="0" indent="0">
              <a:buNone/>
            </a:pPr>
            <a:r>
              <a:rPr lang="en-US" b="1" baseline="30000" dirty="0"/>
              <a:t>17 </a:t>
            </a:r>
            <a:r>
              <a:rPr lang="en-US" b="1" dirty="0"/>
              <a:t> "You shall not covet your neighbor's house; you shall not covet your neighbor's wife, nor his male servant, nor his female servant, nor his ox, nor his donkey, nor anything that is your neighbor's."</a:t>
            </a:r>
          </a:p>
        </p:txBody>
      </p:sp>
    </p:spTree>
    <p:extLst>
      <p:ext uri="{BB962C8B-B14F-4D97-AF65-F5344CB8AC3E}">
        <p14:creationId xmlns:p14="http://schemas.microsoft.com/office/powerpoint/2010/main" val="3323920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976E5-5CA1-48AF-9A6A-2B286AF39518}"/>
              </a:ext>
            </a:extLst>
          </p:cNvPr>
          <p:cNvSpPr>
            <a:spLocks noGrp="1"/>
          </p:cNvSpPr>
          <p:nvPr>
            <p:ph type="title"/>
          </p:nvPr>
        </p:nvSpPr>
        <p:spPr>
          <a:xfrm>
            <a:off x="36512" y="16778"/>
            <a:ext cx="9144000" cy="1035958"/>
          </a:xfrm>
        </p:spPr>
        <p:txBody>
          <a:bodyPr/>
          <a:lstStyle/>
          <a:p>
            <a:r>
              <a:rPr lang="en-US" dirty="0"/>
              <a:t>The life of Daniel</a:t>
            </a:r>
          </a:p>
        </p:txBody>
      </p:sp>
      <p:sp>
        <p:nvSpPr>
          <p:cNvPr id="3" name="Content Placeholder 2">
            <a:extLst>
              <a:ext uri="{FF2B5EF4-FFF2-40B4-BE49-F238E27FC236}">
                <a16:creationId xmlns:a16="http://schemas.microsoft.com/office/drawing/2014/main" id="{472D7C53-53FA-4E54-85A6-99A33BC587C6}"/>
              </a:ext>
            </a:extLst>
          </p:cNvPr>
          <p:cNvSpPr>
            <a:spLocks noGrp="1"/>
          </p:cNvSpPr>
          <p:nvPr>
            <p:ph idx="1"/>
          </p:nvPr>
        </p:nvSpPr>
        <p:spPr>
          <a:xfrm>
            <a:off x="251520" y="1052736"/>
            <a:ext cx="8712968" cy="4680520"/>
          </a:xfrm>
        </p:spPr>
        <p:txBody>
          <a:bodyPr>
            <a:normAutofit fontScale="92500" lnSpcReduction="10000"/>
          </a:bodyPr>
          <a:lstStyle/>
          <a:p>
            <a:r>
              <a:rPr lang="en-US" dirty="0"/>
              <a:t>When there is no absolutes, our inner life is hollow</a:t>
            </a:r>
          </a:p>
          <a:p>
            <a:pPr marL="0" indent="0">
              <a:buNone/>
            </a:pPr>
            <a:endParaRPr lang="en-US" dirty="0"/>
          </a:p>
          <a:p>
            <a:pPr marL="514350" indent="-514350">
              <a:buAutoNum type="arabicPeriod"/>
            </a:pPr>
            <a:r>
              <a:rPr lang="en-US" b="1" dirty="0"/>
              <a:t>Purity of heart</a:t>
            </a:r>
          </a:p>
          <a:p>
            <a:pPr marL="0" indent="0">
              <a:buNone/>
            </a:pPr>
            <a:r>
              <a:rPr lang="en-US" dirty="0"/>
              <a:t>Daniel 1:8</a:t>
            </a:r>
          </a:p>
          <a:p>
            <a:pPr marL="0" indent="0">
              <a:buNone/>
            </a:pPr>
            <a:r>
              <a:rPr lang="en-US" baseline="30000" dirty="0"/>
              <a:t>8 </a:t>
            </a:r>
            <a:r>
              <a:rPr lang="en-US" dirty="0"/>
              <a:t> But Daniel purposed in his heart that he would not defile himself with the portion of the king's delicacies, nor with the wine which he drank; therefore he requested of the chief of the eunuchs that he might not defile himself.</a:t>
            </a:r>
          </a:p>
          <a:p>
            <a:pPr marL="0" indent="0">
              <a:buNone/>
            </a:pPr>
            <a:endParaRPr lang="en-US" dirty="0"/>
          </a:p>
        </p:txBody>
      </p:sp>
    </p:spTree>
    <p:extLst>
      <p:ext uri="{BB962C8B-B14F-4D97-AF65-F5344CB8AC3E}">
        <p14:creationId xmlns:p14="http://schemas.microsoft.com/office/powerpoint/2010/main" val="25529718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9F8C2-61FD-4173-B53A-D5DEDD715135}"/>
              </a:ext>
            </a:extLst>
          </p:cNvPr>
          <p:cNvSpPr>
            <a:spLocks noGrp="1"/>
          </p:cNvSpPr>
          <p:nvPr>
            <p:ph type="title"/>
          </p:nvPr>
        </p:nvSpPr>
        <p:spPr>
          <a:xfrm>
            <a:off x="36512" y="16778"/>
            <a:ext cx="9144000" cy="1107966"/>
          </a:xfrm>
        </p:spPr>
        <p:txBody>
          <a:bodyPr/>
          <a:lstStyle/>
          <a:p>
            <a:r>
              <a:rPr lang="en-US" dirty="0"/>
              <a:t>The life of Daniel</a:t>
            </a:r>
          </a:p>
        </p:txBody>
      </p:sp>
      <p:sp>
        <p:nvSpPr>
          <p:cNvPr id="3" name="Content Placeholder 2">
            <a:extLst>
              <a:ext uri="{FF2B5EF4-FFF2-40B4-BE49-F238E27FC236}">
                <a16:creationId xmlns:a16="http://schemas.microsoft.com/office/drawing/2014/main" id="{971141B6-3FB9-4C7C-803A-16E5EE498866}"/>
              </a:ext>
            </a:extLst>
          </p:cNvPr>
          <p:cNvSpPr>
            <a:spLocks noGrp="1"/>
          </p:cNvSpPr>
          <p:nvPr>
            <p:ph idx="1"/>
          </p:nvPr>
        </p:nvSpPr>
        <p:spPr>
          <a:xfrm>
            <a:off x="251520" y="1124744"/>
            <a:ext cx="8712968" cy="4824536"/>
          </a:xfrm>
        </p:spPr>
        <p:txBody>
          <a:bodyPr>
            <a:normAutofit/>
          </a:bodyPr>
          <a:lstStyle/>
          <a:p>
            <a:pPr marL="0" indent="0">
              <a:buNone/>
            </a:pPr>
            <a:r>
              <a:rPr lang="en-US" b="1" dirty="0"/>
              <a:t>2. Humility </a:t>
            </a:r>
          </a:p>
          <a:p>
            <a:pPr marL="0" indent="0">
              <a:buNone/>
            </a:pPr>
            <a:r>
              <a:rPr lang="en-US" dirty="0"/>
              <a:t>Daniel 2:30</a:t>
            </a:r>
          </a:p>
          <a:p>
            <a:pPr marL="0" indent="0">
              <a:buNone/>
            </a:pPr>
            <a:r>
              <a:rPr lang="en-US" baseline="30000" dirty="0"/>
              <a:t>30 </a:t>
            </a:r>
            <a:r>
              <a:rPr lang="en-US" dirty="0"/>
              <a:t> "But as for me, this secret has not been revealed to me because I have more wisdom than anyone living, but for our sakes who make known the interpretation to the king, and that you may know the thoughts of your heart.</a:t>
            </a:r>
          </a:p>
          <a:p>
            <a:pPr marL="0" indent="0">
              <a:buNone/>
            </a:pPr>
            <a:endParaRPr lang="en-US" dirty="0"/>
          </a:p>
        </p:txBody>
      </p:sp>
    </p:spTree>
    <p:extLst>
      <p:ext uri="{BB962C8B-B14F-4D97-AF65-F5344CB8AC3E}">
        <p14:creationId xmlns:p14="http://schemas.microsoft.com/office/powerpoint/2010/main" val="32851263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98411-8545-406C-9FE6-02C3B67CA3A7}"/>
              </a:ext>
            </a:extLst>
          </p:cNvPr>
          <p:cNvSpPr>
            <a:spLocks noGrp="1"/>
          </p:cNvSpPr>
          <p:nvPr>
            <p:ph type="title"/>
          </p:nvPr>
        </p:nvSpPr>
        <p:spPr/>
        <p:txBody>
          <a:bodyPr/>
          <a:lstStyle/>
          <a:p>
            <a:r>
              <a:rPr lang="en-US" dirty="0"/>
              <a:t>The life of Daniel</a:t>
            </a:r>
          </a:p>
        </p:txBody>
      </p:sp>
      <p:sp>
        <p:nvSpPr>
          <p:cNvPr id="3" name="Content Placeholder 2">
            <a:extLst>
              <a:ext uri="{FF2B5EF4-FFF2-40B4-BE49-F238E27FC236}">
                <a16:creationId xmlns:a16="http://schemas.microsoft.com/office/drawing/2014/main" id="{271FE80A-2645-4706-BAAA-09FD06CC03F6}"/>
              </a:ext>
            </a:extLst>
          </p:cNvPr>
          <p:cNvSpPr>
            <a:spLocks noGrp="1"/>
          </p:cNvSpPr>
          <p:nvPr>
            <p:ph idx="1"/>
          </p:nvPr>
        </p:nvSpPr>
        <p:spPr/>
        <p:txBody>
          <a:bodyPr>
            <a:normAutofit fontScale="92500" lnSpcReduction="20000"/>
          </a:bodyPr>
          <a:lstStyle/>
          <a:p>
            <a:pPr marL="0" indent="0">
              <a:buNone/>
            </a:pPr>
            <a:r>
              <a:rPr lang="en-US" b="1" dirty="0"/>
              <a:t>3. Trust in God</a:t>
            </a:r>
          </a:p>
          <a:p>
            <a:pPr marL="0" indent="0">
              <a:buNone/>
            </a:pPr>
            <a:r>
              <a:rPr lang="en-US" dirty="0"/>
              <a:t>Daniel 9:2</a:t>
            </a:r>
          </a:p>
          <a:p>
            <a:pPr marL="0" indent="0">
              <a:buNone/>
            </a:pPr>
            <a:r>
              <a:rPr lang="en-US" baseline="30000" dirty="0"/>
              <a:t>2 </a:t>
            </a:r>
            <a:r>
              <a:rPr lang="en-US" dirty="0"/>
              <a:t> in the first year of his reign I, Daniel, understood by the books the number of the years specified by the word of the LORD through Jeremiah the prophet, that He would accomplish seventy years in the desolations of Jerusalem.</a:t>
            </a:r>
          </a:p>
          <a:p>
            <a:pPr marL="0" indent="0">
              <a:buNone/>
            </a:pPr>
            <a:endParaRPr lang="en-US" dirty="0"/>
          </a:p>
          <a:p>
            <a:pPr marL="0" indent="0">
              <a:buNone/>
            </a:pPr>
            <a:r>
              <a:rPr lang="en-US" b="1" dirty="0"/>
              <a:t>4. Faith</a:t>
            </a:r>
          </a:p>
        </p:txBody>
      </p:sp>
    </p:spTree>
    <p:extLst>
      <p:ext uri="{BB962C8B-B14F-4D97-AF65-F5344CB8AC3E}">
        <p14:creationId xmlns:p14="http://schemas.microsoft.com/office/powerpoint/2010/main" val="10024490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1AA20-2BA7-468C-BFBF-D37078024965}"/>
              </a:ext>
            </a:extLst>
          </p:cNvPr>
          <p:cNvSpPr>
            <a:spLocks noGrp="1"/>
          </p:cNvSpPr>
          <p:nvPr>
            <p:ph type="title"/>
          </p:nvPr>
        </p:nvSpPr>
        <p:spPr/>
        <p:txBody>
          <a:bodyPr/>
          <a:lstStyle/>
          <a:p>
            <a:r>
              <a:rPr lang="en-US" dirty="0"/>
              <a:t>Absolutes </a:t>
            </a:r>
          </a:p>
        </p:txBody>
      </p:sp>
      <p:sp>
        <p:nvSpPr>
          <p:cNvPr id="3" name="Content Placeholder 2">
            <a:extLst>
              <a:ext uri="{FF2B5EF4-FFF2-40B4-BE49-F238E27FC236}">
                <a16:creationId xmlns:a16="http://schemas.microsoft.com/office/drawing/2014/main" id="{C3760C75-6AE5-4EAF-A8AF-906FB0C91D32}"/>
              </a:ext>
            </a:extLst>
          </p:cNvPr>
          <p:cNvSpPr>
            <a:spLocks noGrp="1"/>
          </p:cNvSpPr>
          <p:nvPr>
            <p:ph idx="1"/>
          </p:nvPr>
        </p:nvSpPr>
        <p:spPr>
          <a:xfrm>
            <a:off x="251520" y="1207293"/>
            <a:ext cx="8712968" cy="4958011"/>
          </a:xfrm>
        </p:spPr>
        <p:txBody>
          <a:bodyPr>
            <a:normAutofit lnSpcReduction="10000"/>
          </a:bodyPr>
          <a:lstStyle/>
          <a:p>
            <a:r>
              <a:rPr lang="en-US" dirty="0"/>
              <a:t>Men are created in the image of God</a:t>
            </a:r>
          </a:p>
          <a:p>
            <a:r>
              <a:rPr lang="en-US" dirty="0"/>
              <a:t>Because we are made in the image of God, our lives reflect God – worship</a:t>
            </a:r>
          </a:p>
          <a:p>
            <a:r>
              <a:rPr lang="en-US" dirty="0"/>
              <a:t>Our lives therefore, are holy and SACRED</a:t>
            </a:r>
          </a:p>
          <a:p>
            <a:r>
              <a:rPr lang="en-US" dirty="0"/>
              <a:t>When we know our lives are sacred, then we will have the fear of God</a:t>
            </a:r>
          </a:p>
          <a:p>
            <a:r>
              <a:rPr lang="en-US" dirty="0"/>
              <a:t>In our spirit, what we carry is holy</a:t>
            </a:r>
          </a:p>
          <a:p>
            <a:r>
              <a:rPr lang="en-US" dirty="0"/>
              <a:t>The moment we take away the sacredness, corruption comes in</a:t>
            </a:r>
          </a:p>
        </p:txBody>
      </p:sp>
    </p:spTree>
    <p:extLst>
      <p:ext uri="{BB962C8B-B14F-4D97-AF65-F5344CB8AC3E}">
        <p14:creationId xmlns:p14="http://schemas.microsoft.com/office/powerpoint/2010/main" val="24063944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A6088-5564-47F4-BE6F-B03B0737F76F}"/>
              </a:ext>
            </a:extLst>
          </p:cNvPr>
          <p:cNvSpPr>
            <a:spLocks noGrp="1"/>
          </p:cNvSpPr>
          <p:nvPr>
            <p:ph type="title"/>
          </p:nvPr>
        </p:nvSpPr>
        <p:spPr/>
        <p:txBody>
          <a:bodyPr/>
          <a:lstStyle/>
          <a:p>
            <a:r>
              <a:rPr lang="en-US" dirty="0"/>
              <a:t>Absolutes </a:t>
            </a:r>
          </a:p>
        </p:txBody>
      </p:sp>
      <p:sp>
        <p:nvSpPr>
          <p:cNvPr id="3" name="Content Placeholder 2">
            <a:extLst>
              <a:ext uri="{FF2B5EF4-FFF2-40B4-BE49-F238E27FC236}">
                <a16:creationId xmlns:a16="http://schemas.microsoft.com/office/drawing/2014/main" id="{6BA26642-EBBD-4691-AF0B-72F54A89BE2F}"/>
              </a:ext>
            </a:extLst>
          </p:cNvPr>
          <p:cNvSpPr>
            <a:spLocks noGrp="1"/>
          </p:cNvSpPr>
          <p:nvPr>
            <p:ph idx="1"/>
          </p:nvPr>
        </p:nvSpPr>
        <p:spPr/>
        <p:txBody>
          <a:bodyPr/>
          <a:lstStyle/>
          <a:p>
            <a:r>
              <a:rPr lang="en-US" dirty="0"/>
              <a:t>Our ethnicity is holy before God -  racism is a sin to God</a:t>
            </a:r>
          </a:p>
          <a:p>
            <a:r>
              <a:rPr lang="en-US" dirty="0"/>
              <a:t>If it is sacred, God is involved. Violation is destruction</a:t>
            </a:r>
          </a:p>
          <a:p>
            <a:r>
              <a:rPr lang="en-US" dirty="0"/>
              <a:t>God is looking for a good and faithful servant</a:t>
            </a:r>
          </a:p>
          <a:p>
            <a:r>
              <a:rPr lang="en-US" dirty="0"/>
              <a:t>Goodness has to do with maturity</a:t>
            </a:r>
          </a:p>
        </p:txBody>
      </p:sp>
    </p:spTree>
    <p:extLst>
      <p:ext uri="{BB962C8B-B14F-4D97-AF65-F5344CB8AC3E}">
        <p14:creationId xmlns:p14="http://schemas.microsoft.com/office/powerpoint/2010/main" val="17651232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30074E5-58FD-4030-BCAC-CC4FB0BCEBA9}"/>
              </a:ext>
            </a:extLst>
          </p:cNvPr>
          <p:cNvSpPr>
            <a:spLocks noGrp="1"/>
          </p:cNvSpPr>
          <p:nvPr>
            <p:ph idx="1"/>
          </p:nvPr>
        </p:nvSpPr>
        <p:spPr>
          <a:xfrm>
            <a:off x="251520" y="260648"/>
            <a:ext cx="8712968" cy="5832647"/>
          </a:xfrm>
        </p:spPr>
        <p:txBody>
          <a:bodyPr/>
          <a:lstStyle/>
          <a:p>
            <a:pPr marL="0" indent="0">
              <a:buNone/>
            </a:pPr>
            <a:r>
              <a:rPr lang="en-US" dirty="0"/>
              <a:t>1. One God – don’t compromise</a:t>
            </a:r>
          </a:p>
          <a:p>
            <a:pPr marL="0" indent="0">
              <a:buNone/>
            </a:pPr>
            <a:r>
              <a:rPr lang="en-US" dirty="0"/>
              <a:t>2. No idols – idolatry is an insult to God</a:t>
            </a:r>
          </a:p>
          <a:p>
            <a:pPr marL="0" indent="0">
              <a:buNone/>
            </a:pPr>
            <a:r>
              <a:rPr lang="en-US" dirty="0"/>
              <a:t>3. Don’t take the name of God in vain – the name of the Lord Jesus Christ is holy. Don’t abuse His name.</a:t>
            </a:r>
          </a:p>
          <a:p>
            <a:pPr marL="0" indent="0">
              <a:buNone/>
            </a:pPr>
            <a:r>
              <a:rPr lang="en-US" dirty="0"/>
              <a:t>4. Keep the Sabbath holy</a:t>
            </a:r>
          </a:p>
          <a:p>
            <a:pPr marL="0" indent="0">
              <a:buNone/>
            </a:pPr>
            <a:r>
              <a:rPr lang="en-US" dirty="0"/>
              <a:t>5. Honor your father and mother </a:t>
            </a:r>
          </a:p>
          <a:p>
            <a:pPr marL="0" indent="0">
              <a:buNone/>
            </a:pPr>
            <a:r>
              <a:rPr lang="en-US" dirty="0"/>
              <a:t>6. Thou shalt not murder – sanctity of life</a:t>
            </a:r>
          </a:p>
          <a:p>
            <a:pPr marL="0" indent="0">
              <a:buNone/>
            </a:pPr>
            <a:r>
              <a:rPr lang="en-US" dirty="0"/>
              <a:t>7. Thou shalt not commit adultery – moral purity</a:t>
            </a:r>
          </a:p>
        </p:txBody>
      </p:sp>
    </p:spTree>
    <p:extLst>
      <p:ext uri="{BB962C8B-B14F-4D97-AF65-F5344CB8AC3E}">
        <p14:creationId xmlns:p14="http://schemas.microsoft.com/office/powerpoint/2010/main" val="36574802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BFEA99-DF21-4A5C-9712-9685C7157AE1}"/>
              </a:ext>
            </a:extLst>
          </p:cNvPr>
          <p:cNvSpPr>
            <a:spLocks noGrp="1"/>
          </p:cNvSpPr>
          <p:nvPr>
            <p:ph idx="1"/>
          </p:nvPr>
        </p:nvSpPr>
        <p:spPr>
          <a:xfrm>
            <a:off x="251520" y="260649"/>
            <a:ext cx="8712968" cy="5472608"/>
          </a:xfrm>
        </p:spPr>
        <p:txBody>
          <a:bodyPr/>
          <a:lstStyle/>
          <a:p>
            <a:pPr marL="0" indent="0">
              <a:buNone/>
            </a:pPr>
            <a:r>
              <a:rPr lang="en-US" dirty="0"/>
              <a:t>8. Thou shalt not steal – stealing has to do with the heart</a:t>
            </a:r>
          </a:p>
          <a:p>
            <a:pPr marL="0" indent="0">
              <a:buNone/>
            </a:pPr>
            <a:r>
              <a:rPr lang="en-US" dirty="0"/>
              <a:t>9. Thou shalt not bear false witness against your neighbor – </a:t>
            </a:r>
            <a:r>
              <a:rPr lang="en-US"/>
              <a:t>thou shalt not lie</a:t>
            </a:r>
            <a:endParaRPr lang="en-US" dirty="0"/>
          </a:p>
          <a:p>
            <a:pPr marL="0" indent="0">
              <a:buNone/>
            </a:pPr>
            <a:r>
              <a:rPr lang="en-US" dirty="0"/>
              <a:t>10. Thou shalt not covet – comes through jealousy and envy. Find contentment in God</a:t>
            </a:r>
          </a:p>
        </p:txBody>
      </p:sp>
    </p:spTree>
    <p:extLst>
      <p:ext uri="{BB962C8B-B14F-4D97-AF65-F5344CB8AC3E}">
        <p14:creationId xmlns:p14="http://schemas.microsoft.com/office/powerpoint/2010/main" val="516954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2D5D0-0910-4CFF-B9A7-59F46E776AB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E944740-4138-408B-9F32-5F9DA6E40944}"/>
              </a:ext>
            </a:extLst>
          </p:cNvPr>
          <p:cNvSpPr>
            <a:spLocks noGrp="1"/>
          </p:cNvSpPr>
          <p:nvPr>
            <p:ph idx="1"/>
          </p:nvPr>
        </p:nvSpPr>
        <p:spPr/>
        <p:txBody>
          <a:bodyPr/>
          <a:lstStyle/>
          <a:p>
            <a:r>
              <a:rPr lang="en-US" dirty="0"/>
              <a:t>All the ten commandments have to do with the heart</a:t>
            </a:r>
          </a:p>
          <a:p>
            <a:r>
              <a:rPr lang="en-US" dirty="0"/>
              <a:t>Truth is eternal, truth is timeless. When there is no truth, there is no absolutes</a:t>
            </a:r>
          </a:p>
        </p:txBody>
      </p:sp>
    </p:spTree>
    <p:extLst>
      <p:ext uri="{BB962C8B-B14F-4D97-AF65-F5344CB8AC3E}">
        <p14:creationId xmlns:p14="http://schemas.microsoft.com/office/powerpoint/2010/main" val="31298702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1645</TotalTime>
  <Words>873</Words>
  <Application>Microsoft Office PowerPoint</Application>
  <PresentationFormat>On-screen Show (4:3)</PresentationFormat>
  <Paragraphs>64</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맑은 고딕</vt:lpstr>
      <vt:lpstr>Arial</vt:lpstr>
      <vt:lpstr>Century Gothic</vt:lpstr>
      <vt:lpstr>Office Theme</vt:lpstr>
      <vt:lpstr>Absolutes &amp; Boundaries</vt:lpstr>
      <vt:lpstr>Exodus 20:1-17</vt:lpstr>
      <vt:lpstr>Exodus 20:1-17 (cont.)</vt:lpstr>
      <vt:lpstr>Exodus 20:1-17 (cont.)</vt:lpstr>
      <vt:lpstr>Exodus 20:1-17 (cont.)</vt:lpstr>
      <vt:lpstr>The life of Daniel</vt:lpstr>
      <vt:lpstr>The life of Daniel</vt:lpstr>
      <vt:lpstr>The life of Daniel</vt:lpstr>
      <vt:lpstr>Absolutes </vt:lpstr>
      <vt:lpstr>Absolutes </vt:lpstr>
      <vt:lpstr>PowerPoint Presentation</vt:lpstr>
      <vt:lpstr>PowerPoint Presentation</vt:lpstr>
      <vt:lpstr>PowerPoint Presentation</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Registered User</dc:creator>
  <cp:lastModifiedBy>Evangel</cp:lastModifiedBy>
  <cp:revision>66</cp:revision>
  <dcterms:created xsi:type="dcterms:W3CDTF">2014-04-01T16:35:38Z</dcterms:created>
  <dcterms:modified xsi:type="dcterms:W3CDTF">2017-09-03T02:54:27Z</dcterms:modified>
</cp:coreProperties>
</file>